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authors.xml" ContentType="application/vnd.ms-powerpoint.authors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  <Override PartName="/ppt/metadata" ContentType="application/binary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6"/>
  </p:notesMasterIdLst>
  <p:sldIdLst>
    <p:sldId id="256" r:id="rId2"/>
    <p:sldId id="292" r:id="rId3"/>
    <p:sldId id="291" r:id="rId4"/>
    <p:sldId id="272" r:id="rId5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21" roundtripDataSignature="AMtx7mhP3Gow7M9avgNRotY8+QmXRLG9dw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B670EE3B-C2CB-5879-BC02-F9DA5C754537}" name="Ieva Daniunaite" initials="ID" userId="Ieva Daniunaite" providerId="Non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microsoft.com/office/2016/11/relationships/changesInfo" Target="changesInfos/changesInfo1.xml"/><Relationship Id="rId3" Type="http://schemas.openxmlformats.org/officeDocument/2006/relationships/slide" Target="slides/slide2.xml"/><Relationship Id="rId21" Type="http://customschemas.google.com/relationships/presentationmetadata" Target="metadata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29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23" Type="http://schemas.openxmlformats.org/officeDocument/2006/relationships/viewProps" Target="viewProps.xml"/><Relationship Id="rId28" Type="http://schemas.openxmlformats.org/officeDocument/2006/relationships/customXml" Target="../customXml/item1.xml"/><Relationship Id="rId4" Type="http://schemas.openxmlformats.org/officeDocument/2006/relationships/slide" Target="slides/slide3.xml"/><Relationship Id="rId22" Type="http://schemas.openxmlformats.org/officeDocument/2006/relationships/presProps" Target="presProps.xml"/><Relationship Id="rId27" Type="http://schemas.microsoft.com/office/2018/10/relationships/authors" Target="authors.xml"/><Relationship Id="rId30" Type="http://schemas.openxmlformats.org/officeDocument/2006/relationships/customXml" Target="../customXml/item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eva Daniunaite" userId="3ff400fd549f6fc7" providerId="LiveId" clId="{0AEAD72E-C399-4719-8F8B-84C9CAA1D136}"/>
    <pc:docChg chg="">
      <pc:chgData name="Ieva Daniunaite" userId="3ff400fd549f6fc7" providerId="LiveId" clId="{0AEAD72E-C399-4719-8F8B-84C9CAA1D136}" dt="2023-10-27T13:39:57.176" v="1"/>
      <pc:docMkLst>
        <pc:docMk/>
      </pc:docMkLst>
      <pc:sldChg chg="addCm">
        <pc:chgData name="Ieva Daniunaite" userId="3ff400fd549f6fc7" providerId="LiveId" clId="{0AEAD72E-C399-4719-8F8B-84C9CAA1D136}" dt="2023-10-27T13:39:37.097" v="0"/>
        <pc:sldMkLst>
          <pc:docMk/>
          <pc:sldMk cId="1696465509" sldId="271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0AEAD72E-C399-4719-8F8B-84C9CAA1D136}" dt="2023-10-27T13:39:37.097" v="0"/>
              <pc2:cmMkLst xmlns:pc2="http://schemas.microsoft.com/office/powerpoint/2019/9/main/command">
                <pc:docMk/>
                <pc:sldMk cId="1696465509" sldId="271"/>
                <pc2:cmMk id="{A23B52A3-99E6-4F11-934B-A0E706E3A9EE}"/>
              </pc2:cmMkLst>
            </pc226:cmChg>
          </p:ext>
        </pc:extLst>
      </pc:sldChg>
      <pc:sldChg chg="addCm">
        <pc:chgData name="Ieva Daniunaite" userId="3ff400fd549f6fc7" providerId="LiveId" clId="{0AEAD72E-C399-4719-8F8B-84C9CAA1D136}" dt="2023-10-27T13:39:57.176" v="1"/>
        <pc:sldMkLst>
          <pc:docMk/>
          <pc:sldMk cId="2683473419" sldId="291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0AEAD72E-C399-4719-8F8B-84C9CAA1D136}" dt="2023-10-27T13:39:57.176" v="1"/>
              <pc2:cmMkLst xmlns:pc2="http://schemas.microsoft.com/office/powerpoint/2019/9/main/command">
                <pc:docMk/>
                <pc:sldMk cId="2683473419" sldId="291"/>
                <pc2:cmMk id="{77EC1095-C500-4929-A6D1-99F3BE337B78}"/>
              </pc2:cmMkLst>
            </pc226:cmChg>
          </p:ext>
        </pc:ext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8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8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7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8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8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9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0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0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1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2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2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2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2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2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5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5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5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6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6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6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en-US" b="1" dirty="0" err="1"/>
              <a:t>Stresas</a:t>
            </a:r>
            <a:r>
              <a:rPr lang="en-US" b="1" dirty="0"/>
              <a:t>  </a:t>
            </a:r>
            <a:r>
              <a:rPr lang="en-US" b="1" dirty="0" err="1"/>
              <a:t>ir</a:t>
            </a:r>
            <a:r>
              <a:rPr lang="en-US" b="1" dirty="0"/>
              <a:t> jo </a:t>
            </a:r>
            <a:r>
              <a:rPr lang="lt-LT" b="1" dirty="0"/>
              <a:t>į</a:t>
            </a:r>
            <a:r>
              <a:rPr lang="en-US" b="1" dirty="0" err="1"/>
              <a:t>veika</a:t>
            </a:r>
            <a:r>
              <a:rPr lang="lt-LT" b="1" dirty="0"/>
              <a:t>.</a:t>
            </a:r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dirty="0"/>
              <a:t>7</a:t>
            </a:r>
            <a:r>
              <a:rPr lang="lt-LT" dirty="0"/>
              <a:t> klasė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DDC93706-E9A0-6D1A-48E8-DDB7B9216B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sz="4400" b="1" dirty="0"/>
              <a:t>Kas vyksta smegenyse?</a:t>
            </a:r>
            <a:endParaRPr lang="lt-LT" b="1" dirty="0"/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31390552-801E-6AC0-151C-6ABE8DCF75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2220685"/>
            <a:ext cx="10515600" cy="3956277"/>
          </a:xfrm>
        </p:spPr>
        <p:txBody>
          <a:bodyPr>
            <a:normAutofit/>
          </a:bodyPr>
          <a:lstStyle/>
          <a:p>
            <a:pPr algn="just"/>
            <a:r>
              <a:rPr lang="lt-LT" altLang="lt-LT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Migdolas - </a:t>
            </a:r>
            <a:r>
              <a:rPr lang="lt-LT" sz="2400" kern="1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siunčia signalą mūsų kūnui ir kitoms smegenų dalims, kad labai svarbu reaguoti į situaciją, kuri kelia stiprias emocijas ir dėl to migdolui pasirodo pavojinga. </a:t>
            </a:r>
            <a:endParaRPr lang="lt-LT" altLang="lt-LT" sz="2400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endParaRPr lang="lt-LT" altLang="lt-LT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/>
            <a:r>
              <a:rPr lang="lt-LT" altLang="lt-LT" sz="2400" dirty="0">
                <a:latin typeface="Calibri" panose="020F0502020204030204" pitchFamily="34" charset="0"/>
                <a:cs typeface="Calibri" panose="020F0502020204030204" pitchFamily="34" charset="0"/>
              </a:rPr>
              <a:t>Priekinė smegenų žievė – gavusi signalą iš migdolo, </a:t>
            </a:r>
            <a:r>
              <a:rPr lang="lt-LT" sz="2400" kern="1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padeda logiškai pagalvoti apie situaciją ir įvertinti, ar pavojus yra tikras, o galbūt tik įsivaizduojamas, ir priimti geriausią sprendimą, ką daryti toliau.</a:t>
            </a:r>
            <a:endParaRPr lang="lt-LT" altLang="lt-LT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114300" indent="0" algn="just">
              <a:spcBef>
                <a:spcPts val="1400"/>
              </a:spcBef>
              <a:buNone/>
            </a:pPr>
            <a:endParaRPr lang="lt-LT" sz="2400" b="1" dirty="0">
              <a:solidFill>
                <a:srgbClr val="000000"/>
              </a:solidFill>
              <a:latin typeface="Calibri" panose="020F0502020204030204" pitchFamily="34" charset="0"/>
              <a:ea typeface="MS ??"/>
              <a:cs typeface="Calibri" panose="020F0502020204030204" pitchFamily="34" charset="0"/>
            </a:endParaRP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2473389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DDC93706-E9A0-6D1A-48E8-DDB7B9216B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sz="4400" b="1" dirty="0"/>
              <a:t>„Sustok ir permąstyk“ metodo žingsniai</a:t>
            </a:r>
            <a:endParaRPr lang="lt-LT" b="1" dirty="0"/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31390552-801E-6AC0-151C-6ABE8DCF75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2034073"/>
            <a:ext cx="10515600" cy="4142890"/>
          </a:xfrm>
        </p:spPr>
        <p:txBody>
          <a:bodyPr>
            <a:normAutofit lnSpcReduction="10000"/>
          </a:bodyPr>
          <a:lstStyle/>
          <a:p>
            <a:r>
              <a:rPr lang="lt-LT" altLang="lt-LT" sz="2400" dirty="0">
                <a:latin typeface="Calibri" panose="020F0502020204030204" pitchFamily="34" charset="0"/>
                <a:cs typeface="Calibri" panose="020F0502020204030204" pitchFamily="34" charset="0"/>
              </a:rPr>
              <a:t>Pastebėti kūno siunčiamus ženklus;</a:t>
            </a:r>
          </a:p>
          <a:p>
            <a:r>
              <a:rPr lang="lt-LT" altLang="lt-LT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Įvardinti jausmą;</a:t>
            </a:r>
          </a:p>
          <a:p>
            <a:r>
              <a:rPr lang="lt-LT" altLang="lt-LT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Padaryti pauzę ir duoti sau „stop“ signalą: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„Turiu susiimti“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„Palauk“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„Pauzė“</a:t>
            </a:r>
          </a:p>
          <a:p>
            <a:r>
              <a:rPr lang="lt-LT" altLang="lt-LT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Užduoti sau klausimus, kurie padėtų geriau suprasti situaciją ir savo jausmus: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„Ar tikrai gerai supratau situaciją?“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„Ar man reikia papildomos informacijos, kad geriau suprasčiau, kas vyksta?“</a:t>
            </a:r>
            <a:endParaRPr lang="en-US" altLang="lt-LT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lvl="1"/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“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Ar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tikrai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jo/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jos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tikslas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buvo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mane </a:t>
            </a:r>
            <a:r>
              <a:rPr lang="en-US" altLang="lt-LT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supykdyti</a:t>
            </a:r>
            <a:r>
              <a:rPr lang="en-US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?”</a:t>
            </a:r>
            <a:endParaRPr lang="lt-LT" altLang="lt-LT" dirty="0">
              <a:solidFill>
                <a:schemeClr val="tx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just">
              <a:spcBef>
                <a:spcPts val="1400"/>
              </a:spcBef>
            </a:pPr>
            <a:endParaRPr lang="lt-LT" sz="2400" b="1" dirty="0">
              <a:solidFill>
                <a:srgbClr val="000000"/>
              </a:solidFill>
              <a:latin typeface="Calibri" panose="020F0502020204030204" pitchFamily="34" charset="0"/>
              <a:ea typeface="MS ??"/>
              <a:cs typeface="Calibri" panose="020F0502020204030204" pitchFamily="34" charset="0"/>
            </a:endParaRP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26834734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2AAE26-CD46-5B51-DC6F-328307AF60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</a:t>
            </a:r>
            <a:r>
              <a:rPr lang="en-US" b="1" dirty="0" err="1"/>
              <a:t>Vaidmen</a:t>
            </a:r>
            <a:r>
              <a:rPr lang="lt-LT" b="1" dirty="0"/>
              <a:t>ų žaidimas.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97DA5F-2A7B-5209-B308-79840872962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lt-LT" altLang="lt-LT" sz="2400" dirty="0">
                <a:latin typeface="Calibri" panose="020F0502020204030204" pitchFamily="34" charset="0"/>
                <a:cs typeface="Calibri" panose="020F0502020204030204" pitchFamily="34" charset="0"/>
              </a:rPr>
              <a:t>Emocingoji smegenų dalis: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Linkusi į stiprius jausmus;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Linkusi nerimauti ir pergyventi;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Atkreipia dėmesį į tai, kas gali nepasisekti.</a:t>
            </a:r>
          </a:p>
          <a:p>
            <a:endParaRPr lang="lt-LT" altLang="lt-LT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lt-LT" altLang="lt-LT" sz="2400" dirty="0">
                <a:latin typeface="Calibri" panose="020F0502020204030204" pitchFamily="34" charset="0"/>
                <a:cs typeface="Calibri" panose="020F0502020204030204" pitchFamily="34" charset="0"/>
              </a:rPr>
              <a:t>Mąstančioji smegenų dalis: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Apmąsto, kokie veiksmai naudingiausi;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Ieško teigiamų situacijos pusių;</a:t>
            </a:r>
          </a:p>
          <a:p>
            <a:pPr lvl="1"/>
            <a:r>
              <a:rPr lang="lt-LT" altLang="lt-LT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Bando paaiškinti situaciją logiškai ir realistiškai.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79116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878040C7C36E4AAA98E082F1ABC0D0" ma:contentTypeVersion="14" ma:contentTypeDescription="Create a new document." ma:contentTypeScope="" ma:versionID="ddadaa5cf074fd450588ad23c7bdb7dc">
  <xsd:schema xmlns:xsd="http://www.w3.org/2001/XMLSchema" xmlns:xs="http://www.w3.org/2001/XMLSchema" xmlns:p="http://schemas.microsoft.com/office/2006/metadata/properties" xmlns:ns2="648cc1b7-76b3-4b8c-a2b4-790c2aaedb88" xmlns:ns3="4c6cd78a-3c25-4275-8b70-82efd19aeb85" targetNamespace="http://schemas.microsoft.com/office/2006/metadata/properties" ma:root="true" ma:fieldsID="fc8fca533e6cc32346dbb0ae9518f222" ns2:_="" ns3:_="">
    <xsd:import namespace="648cc1b7-76b3-4b8c-a2b4-790c2aaedb88"/>
    <xsd:import namespace="4c6cd78a-3c25-4275-8b70-82efd19ae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cc1b7-76b3-4b8c-a2b4-790c2aaedb8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dee11391-bdff-4962-ac8c-5d8544a2ed3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6cd78a-3c25-4275-8b70-82efd19ae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15c15d30-6e35-4336-96da-e8b3c32f50c3}" ma:internalName="TaxCatchAll" ma:showField="CatchAllData" ma:web="4c6cd78a-3c25-4275-8b70-82efd19ae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cc1b7-76b3-4b8c-a2b4-790c2aaedb88">
      <Terms xmlns="http://schemas.microsoft.com/office/infopath/2007/PartnerControls"/>
    </lcf76f155ced4ddcb4097134ff3c332f>
    <TaxCatchAll xmlns="4c6cd78a-3c25-4275-8b70-82efd19aeb85" xsi:nil="true"/>
  </documentManagement>
</p:properties>
</file>

<file path=customXml/itemProps1.xml><?xml version="1.0" encoding="utf-8"?>
<ds:datastoreItem xmlns:ds="http://schemas.openxmlformats.org/officeDocument/2006/customXml" ds:itemID="{1488F888-2C9B-417A-ADB8-7E030864CCFB}"/>
</file>

<file path=customXml/itemProps2.xml><?xml version="1.0" encoding="utf-8"?>
<ds:datastoreItem xmlns:ds="http://schemas.openxmlformats.org/officeDocument/2006/customXml" ds:itemID="{6AA15175-F387-4F16-BC16-BD551598A4AE}"/>
</file>

<file path=customXml/itemProps3.xml><?xml version="1.0" encoding="utf-8"?>
<ds:datastoreItem xmlns:ds="http://schemas.openxmlformats.org/officeDocument/2006/customXml" ds:itemID="{742CF74A-D1C4-493E-B93F-431263313CD8}"/>
</file>

<file path=docProps/app.xml><?xml version="1.0" encoding="utf-8"?>
<Properties xmlns="http://schemas.openxmlformats.org/officeDocument/2006/extended-properties" xmlns:vt="http://schemas.openxmlformats.org/officeDocument/2006/docPropsVTypes">
  <TotalTime>319</TotalTime>
  <Words>208</Words>
  <Application>Microsoft Office PowerPoint</Application>
  <PresentationFormat>Plačiaekranė</PresentationFormat>
  <Paragraphs>27</Paragraphs>
  <Slides>4</Slides>
  <Notes>1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4</vt:i4>
      </vt:variant>
    </vt:vector>
  </HeadingPairs>
  <TitlesOfParts>
    <vt:vector size="8" baseType="lpstr">
      <vt:lpstr>Arial</vt:lpstr>
      <vt:lpstr>Calibri</vt:lpstr>
      <vt:lpstr>Times New Roman</vt:lpstr>
      <vt:lpstr>Office Theme</vt:lpstr>
      <vt:lpstr>Stresas  ir jo įveika.</vt:lpstr>
      <vt:lpstr>Kas vyksta smegenyse?</vt:lpstr>
      <vt:lpstr>„Sustok ir permąstyk“ metodo žingsniai</vt:lpstr>
      <vt:lpstr>Užduotis. Vaidmenų žaidimas.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EMOCIJOS kaip padėti sau ir kitam</dc:title>
  <dc:creator>Ieva Daniunaite</dc:creator>
  <cp:lastModifiedBy>Ieva D</cp:lastModifiedBy>
  <cp:revision>14</cp:revision>
  <dcterms:created xsi:type="dcterms:W3CDTF">2023-06-18T20:57:48Z</dcterms:created>
  <dcterms:modified xsi:type="dcterms:W3CDTF">2023-10-28T05:07:27Z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0x01010000878040C7C36E4AAA98E082F1ABC0D0</vt:lpwstr>
  </property>
</Properties>
</file>